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62" r:id="rId5"/>
    <p:sldId id="264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2BF75E-9AA5-41E1-8912-16F372F0EBCD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D16611-BC8B-4049-9880-2DD98372334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hoo.com/?r0=1289568143" TargetMode="External"/><Relationship Id="rId2" Type="http://schemas.openxmlformats.org/officeDocument/2006/relationships/hyperlink" Target="http://www.yahoo.com/_ylt=Aon_e1qqi1t2eildNqFWXeSbvZx4/SIG=11dg0usqk/EXP=1289658192/**http%3A/weather.yahoo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Search Engine-Yahoo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Israel Franco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Differences-Memory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229600" cy="278892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E-Mail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- If you did not log-off it remembers your name the next time the site is visited.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8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Hello Israel!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Differences-Music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a radio that you can create a custom station and stream music.</a:t>
            </a:r>
          </a:p>
          <a:p>
            <a:r>
              <a:rPr lang="en-US" dirty="0" smtClean="0"/>
              <a:t>Lists concert tours</a:t>
            </a:r>
          </a:p>
          <a:p>
            <a:r>
              <a:rPr lang="en-US" dirty="0" smtClean="0"/>
              <a:t>Top 100 Charts</a:t>
            </a:r>
          </a:p>
          <a:p>
            <a:endParaRPr lang="en-US" dirty="0"/>
          </a:p>
        </p:txBody>
      </p:sp>
      <p:pic>
        <p:nvPicPr>
          <p:cNvPr id="4" name="Picture 3" descr="alternative r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038600"/>
            <a:ext cx="762000" cy="76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4876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Alternative Rock</a:t>
            </a:r>
            <a:endParaRPr lang="en-US" dirty="0"/>
          </a:p>
        </p:txBody>
      </p:sp>
      <p:pic>
        <p:nvPicPr>
          <p:cNvPr id="6" name="Picture 5" descr="big hits of the 80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962400"/>
            <a:ext cx="762000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3200" y="4800600"/>
            <a:ext cx="2000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Big hits of the 80’s</a:t>
            </a:r>
            <a:endParaRPr lang="en-US" dirty="0"/>
          </a:p>
        </p:txBody>
      </p:sp>
      <p:pic>
        <p:nvPicPr>
          <p:cNvPr id="8" name="Picture 7" descr="count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3962400"/>
            <a:ext cx="762000" cy="76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81600" y="4800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Country</a:t>
            </a:r>
            <a:endParaRPr lang="en-US" dirty="0"/>
          </a:p>
        </p:txBody>
      </p:sp>
      <p:pic>
        <p:nvPicPr>
          <p:cNvPr id="10" name="Picture 9" descr="the cofeehous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3886200"/>
            <a:ext cx="762000" cy="76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05600" y="4876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coffee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r>
              <a:rPr lang="en-US" dirty="0" smtClean="0"/>
              <a:t>	Differences-International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7162800" cy="990600"/>
          </a:xfrm>
        </p:spPr>
        <p:txBody>
          <a:bodyPr>
            <a:normAutofit fontScale="85000" lnSpcReduction="10000"/>
          </a:bodyPr>
          <a:lstStyle/>
          <a:p>
            <a:r>
              <a:rPr lang="en-US" sz="3500" dirty="0" smtClean="0"/>
              <a:t>Yahoo can be changed to 43 different web pages in countries around the globe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2057400"/>
            <a:ext cx="2743200" cy="4323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Americas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Argentina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Brazil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Canada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Chile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Colombia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Mexico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Peru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Venezuela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Y! Quebec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Y! en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Español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Yahoo.com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5000" y="1981200"/>
            <a:ext cx="37338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Europe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Austria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Russian Federation             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Denmark      </a:t>
            </a: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Spain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Finland         Sweden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Turkey          United Kingdom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Switzerland</a:t>
            </a:r>
            <a:endParaRPr kumimoji="0" lang="en-US" sz="2800" b="0" i="0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France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Germany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Greece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Ireland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Italy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Middle East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&amp; North Africa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Netherlands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Norway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324600" y="3553167"/>
            <a:ext cx="213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2514600"/>
            <a:ext cx="457200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Asia Pacific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Asia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Australia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China</a:t>
            </a:r>
            <a:endParaRPr kumimoji="0" lang="en-US" sz="2400" b="1" i="0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Hon Kong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India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Indonesia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Japan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Korea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Malaysia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New Zealand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Philippines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Singapore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Taiwan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Vietnam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Thailand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Differences-Comments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Ability to make a comment on Facebook, Yahoo chat or any other chat program by clicking on a link that says: </a:t>
            </a:r>
          </a:p>
          <a:p>
            <a:endParaRPr lang="en-US" sz="3200" dirty="0" smtClean="0"/>
          </a:p>
          <a:p>
            <a:r>
              <a:rPr lang="en-US" sz="3200" dirty="0" smtClean="0"/>
              <a:t>“Have something to share?”</a:t>
            </a:r>
            <a:endParaRPr lang="en-US" sz="3200" dirty="0"/>
          </a:p>
        </p:txBody>
      </p:sp>
      <p:pic>
        <p:nvPicPr>
          <p:cNvPr id="4" name="Picture 3" descr="chat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3962400"/>
            <a:ext cx="12954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Features- 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local weather is on the home screen.</a:t>
            </a:r>
            <a:endParaRPr lang="en-US" dirty="0"/>
          </a:p>
        </p:txBody>
      </p:sp>
      <p:sp>
        <p:nvSpPr>
          <p:cNvPr id="6149" name="AutoShape 5" descr="Weather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41375" y="-6619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http://l.yimg.com/a/i/ww/met/mod/wea/new/wea_01_s32.png"/>
          <p:cNvSpPr>
            <a:spLocks noChangeAspect="1" noChangeArrowheads="1"/>
          </p:cNvSpPr>
          <p:nvPr/>
        </p:nvSpPr>
        <p:spPr bwMode="auto">
          <a:xfrm>
            <a:off x="155575" y="633413"/>
            <a:ext cx="1238250" cy="895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71600" y="2438400"/>
            <a:ext cx="5486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5B73A3"/>
                </a:solidFill>
                <a:latin typeface="Arial" pitchFamily="34" charset="0"/>
                <a:cs typeface="Arial" pitchFamily="34" charset="0"/>
                <a:hlinkClick r:id="rId3"/>
              </a:rPr>
              <a:t>Lawrence</a:t>
            </a:r>
            <a:r>
              <a:rPr lang="en-US" b="1" u="sng" dirty="0">
                <a:solidFill>
                  <a:srgbClr val="5B73A3"/>
                </a:solidFill>
                <a:latin typeface="Arial" pitchFamily="34" charset="0"/>
                <a:cs typeface="Arial" pitchFamily="34" charset="0"/>
                <a:hlinkClick r:id="rId3"/>
              </a:rPr>
              <a:t>, Massachusetts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 </a:t>
            </a:r>
            <a:endParaRPr lang="en-US" b="1" u="sng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Today            	Tomorrow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    	Day after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		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54/36 </a:t>
            </a:r>
            <a:r>
              <a:rPr lang="en-US" b="1" dirty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58/41                      51/41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en-US" b="1" dirty="0" smtClean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su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3962400"/>
            <a:ext cx="1238250" cy="895350"/>
          </a:xfrm>
          <a:prstGeom prst="rect">
            <a:avLst/>
          </a:prstGeom>
        </p:spPr>
      </p:pic>
      <p:pic>
        <p:nvPicPr>
          <p:cNvPr id="13" name="Picture 12" descr="su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3962400"/>
            <a:ext cx="1238250" cy="895350"/>
          </a:xfrm>
          <a:prstGeom prst="rect">
            <a:avLst/>
          </a:prstGeom>
        </p:spPr>
      </p:pic>
      <p:pic>
        <p:nvPicPr>
          <p:cNvPr id="14" name="Picture 13" descr="cloud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3886200"/>
            <a:ext cx="12954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Features-News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latest news is on the home screen, 40- top stories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962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Friday deals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3886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Duggars</a:t>
            </a:r>
            <a:r>
              <a:rPr lang="en-US" dirty="0" smtClean="0"/>
              <a:t> getting bigger</a:t>
            </a:r>
            <a:endParaRPr lang="en-US" dirty="0"/>
          </a:p>
        </p:txBody>
      </p:sp>
      <p:pic>
        <p:nvPicPr>
          <p:cNvPr id="7" name="Picture 6" descr="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667000"/>
            <a:ext cx="1524000" cy="1143000"/>
          </a:xfrm>
          <a:prstGeom prst="rect">
            <a:avLst/>
          </a:prstGeom>
        </p:spPr>
      </p:pic>
      <p:pic>
        <p:nvPicPr>
          <p:cNvPr id="8" name="Picture 7" descr="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14600"/>
            <a:ext cx="1419225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8800" y="5791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Paper planes space </a:t>
            </a:r>
            <a:r>
              <a:rPr lang="en-US" dirty="0" err="1" smtClean="0"/>
              <a:t>pics</a:t>
            </a:r>
            <a:endParaRPr lang="en-US" dirty="0"/>
          </a:p>
        </p:txBody>
      </p:sp>
      <p:pic>
        <p:nvPicPr>
          <p:cNvPr id="10" name="Picture 9" descr="sp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4343400"/>
            <a:ext cx="1524000" cy="14954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2200" y="48768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HR departments wont tell you</a:t>
            </a:r>
            <a:endParaRPr lang="en-US" dirty="0"/>
          </a:p>
        </p:txBody>
      </p:sp>
      <p:pic>
        <p:nvPicPr>
          <p:cNvPr id="12" name="Picture 11" descr="busines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3124200"/>
            <a:ext cx="100965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Features-Stock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you’re in to the stock market, it lets you know what’s gone up or down.</a:t>
            </a:r>
          </a:p>
          <a:p>
            <a:r>
              <a:rPr lang="en-US" dirty="0" smtClean="0"/>
              <a:t>market place section with helpful financial advice</a:t>
            </a:r>
          </a:p>
          <a:p>
            <a:r>
              <a:rPr lang="en-US" dirty="0" smtClean="0"/>
              <a:t>Ability to enter a stock symbol and get quotes on screen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toc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5029200"/>
            <a:ext cx="1333500" cy="1066800"/>
          </a:xfrm>
          <a:prstGeom prst="rect">
            <a:avLst/>
          </a:prstGeom>
        </p:spPr>
      </p:pic>
      <p:pic>
        <p:nvPicPr>
          <p:cNvPr id="5" name="Picture 4" descr="mon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038600"/>
            <a:ext cx="962025" cy="1238250"/>
          </a:xfrm>
          <a:prstGeom prst="rect">
            <a:avLst/>
          </a:prstGeom>
        </p:spPr>
      </p:pic>
      <p:pic>
        <p:nvPicPr>
          <p:cNvPr id="6" name="Picture 5" descr="wall 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257800"/>
            <a:ext cx="1524000" cy="1190625"/>
          </a:xfrm>
          <a:prstGeom prst="rect">
            <a:avLst/>
          </a:prstGeom>
        </p:spPr>
      </p:pic>
      <p:pic>
        <p:nvPicPr>
          <p:cNvPr id="7" name="Picture 6" descr="arro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609600"/>
            <a:ext cx="1524000" cy="1390650"/>
          </a:xfrm>
          <a:prstGeom prst="rect">
            <a:avLst/>
          </a:prstGeom>
        </p:spPr>
      </p:pic>
      <p:pic>
        <p:nvPicPr>
          <p:cNvPr id="8" name="Picture 7" descr="sm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1800" y="4343400"/>
            <a:ext cx="1524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Features-Trending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Lists the top 10 researched items on the home screen.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743200"/>
            <a:ext cx="6553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Angelina Jolie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Elizabeth Smart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Cell Phone Virus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Stock Features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Jane Fonda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Mel Gibson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Michael Vick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Ski Resorts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Exchange-Traded funds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Cigarette Warning labels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299</Words>
  <Application>Microsoft Office PowerPoint</Application>
  <PresentationFormat>On-screen Show (4:3)</PresentationFormat>
  <Paragraphs>100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Search Engine-Yahoo</vt:lpstr>
      <vt:lpstr>Differences-Memory</vt:lpstr>
      <vt:lpstr>Differences-Music</vt:lpstr>
      <vt:lpstr> Differences-International</vt:lpstr>
      <vt:lpstr>Differences-Comments</vt:lpstr>
      <vt:lpstr>Features- Weather</vt:lpstr>
      <vt:lpstr>Features-News</vt:lpstr>
      <vt:lpstr>Features-Stock Market</vt:lpstr>
      <vt:lpstr>Features-Trending Now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Yahoo, The Best search engine</dc:title>
  <dc:creator>Izzy</dc:creator>
  <cp:lastModifiedBy>Izzy</cp:lastModifiedBy>
  <cp:revision>27</cp:revision>
  <dcterms:created xsi:type="dcterms:W3CDTF">2010-11-12T13:08:35Z</dcterms:created>
  <dcterms:modified xsi:type="dcterms:W3CDTF">2010-11-12T17:02:59Z</dcterms:modified>
</cp:coreProperties>
</file>